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37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9529" y="141940"/>
            <a:ext cx="8919883" cy="4504765"/>
          </a:xfrm>
        </p:spPr>
        <p:txBody>
          <a:bodyPr anchor="ctr"/>
          <a:lstStyle>
            <a:lvl1pPr marL="0" indent="0" algn="ctr">
              <a:buNone/>
              <a:defRPr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>
              <a:buNone/>
              <a:defRPr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2pPr>
            <a:lvl3pPr marL="914400" indent="0" algn="ctr">
              <a:buNone/>
              <a:defRPr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3pPr>
            <a:lvl4pPr marL="1371600" indent="0" algn="ctr">
              <a:buNone/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4pPr>
            <a:lvl5pPr marL="1828800" indent="0" algn="ctr">
              <a:buNone/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09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529" y="293536"/>
            <a:ext cx="8904806" cy="5272445"/>
          </a:xfrm>
        </p:spPr>
        <p:txBody>
          <a:bodyPr anchor="t" anchorCtr="0"/>
          <a:lstStyle>
            <a:lvl1pPr algn="ctr">
              <a:defRPr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2pPr>
            <a:lvl3pPr algn="ctr">
              <a:defRPr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3pPr>
            <a:lvl4pPr algn="ctr"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4pPr>
            <a:lvl5pPr algn="ctr">
              <a:defRPr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561"/>
            <a:ext cx="8229600" cy="881307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3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07C50-0884-4764-BB75-2FD27C4E8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78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1447800"/>
            <a:ext cx="3238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5C9D1-410C-4E6D-8288-9784E50BE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3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fld id="{78757E4C-3ED2-4EE2-968F-D3B2CB8B4792}" type="datetimeFigureOut">
              <a:rPr lang="en-US" altLang="en-US"/>
              <a:pPr/>
              <a:t>11/12/2016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fld id="{0209F1B0-7617-408A-AE02-31E93B629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EFECD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EFECD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3" y="5301762"/>
            <a:ext cx="537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solidFill>
                    <a:schemeClr val="tx1"/>
                  </a:solidFill>
                </a:ln>
                <a:solidFill>
                  <a:srgbClr val="EB2E08"/>
                </a:solidFill>
                <a:effectLst/>
                <a:uLnTx/>
                <a:uFillTx/>
              </a:rPr>
              <a:t>Part 3</a:t>
            </a:r>
            <a:endParaRPr kumimoji="0" lang="en-US" sz="1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EB2E0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33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634" y="615458"/>
            <a:ext cx="6022732" cy="56938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397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8  in flaming fire taking vengeance on those who do not know God, and on those who do not obey the gospel of our Lord Jesus Christ.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9  These shall be punished with everlasting destruction from the presence of the Lord and from the glory of His power,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10  when He comes, in that Day, to be glorified in His saints and to be admired among all those who believe, because our testimony among you was believed.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2 THESSALONIANS 1:8-10</a:t>
            </a:r>
          </a:p>
        </p:txBody>
      </p:sp>
    </p:spTree>
    <p:extLst>
      <p:ext uri="{BB962C8B-B14F-4D97-AF65-F5344CB8AC3E}">
        <p14:creationId xmlns:p14="http://schemas.microsoft.com/office/powerpoint/2010/main" val="38641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4800" dirty="0"/>
              <a:t>SORCERERS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9615" y="2875085"/>
            <a:ext cx="8097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“An enchanter with drugs” –Robert Young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(Analytical Concordance To The Bible)</a:t>
            </a:r>
          </a:p>
        </p:txBody>
      </p:sp>
    </p:spTree>
    <p:extLst>
      <p:ext uri="{BB962C8B-B14F-4D97-AF65-F5344CB8AC3E}">
        <p14:creationId xmlns:p14="http://schemas.microsoft.com/office/powerpoint/2010/main" val="11305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SORCERY TODAY?</a:t>
            </a:r>
          </a:p>
          <a:p>
            <a:pPr marL="0" indent="0">
              <a:buNone/>
            </a:pPr>
            <a:r>
              <a:rPr lang="en-US" dirty="0"/>
              <a:t>The Native American Church &amp; Peyote</a:t>
            </a:r>
          </a:p>
        </p:txBody>
      </p:sp>
      <p:pic>
        <p:nvPicPr>
          <p:cNvPr id="5" name="Picture 4" descr="Peyote (Lophophora williamsii), un cactus ritual para indígenas 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26" y="2889187"/>
            <a:ext cx="3416612" cy="2676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9529" y="6126695"/>
            <a:ext cx="890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</a:rPr>
              <a:t>Substance Abuse/Drug Use</a:t>
            </a:r>
          </a:p>
        </p:txBody>
      </p:sp>
    </p:spTree>
    <p:extLst>
      <p:ext uri="{BB962C8B-B14F-4D97-AF65-F5344CB8AC3E}">
        <p14:creationId xmlns:p14="http://schemas.microsoft.com/office/powerpoint/2010/main" val="36836914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4800" dirty="0"/>
              <a:t>IDOLATERS</a:t>
            </a:r>
          </a:p>
        </p:txBody>
      </p:sp>
    </p:spTree>
    <p:extLst>
      <p:ext uri="{BB962C8B-B14F-4D97-AF65-F5344CB8AC3E}">
        <p14:creationId xmlns:p14="http://schemas.microsoft.com/office/powerpoint/2010/main" val="4143428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19530" y="141940"/>
            <a:ext cx="3784255" cy="5854414"/>
          </a:xfrm>
        </p:spPr>
        <p:txBody>
          <a:bodyPr/>
          <a:lstStyle/>
          <a:p>
            <a:r>
              <a:rPr lang="en-US" sz="3200" dirty="0"/>
              <a:t>MURDER</a:t>
            </a:r>
            <a:br>
              <a:rPr lang="en-US" sz="3200" dirty="0"/>
            </a:br>
            <a:r>
              <a:rPr lang="en-US" sz="3200" dirty="0"/>
              <a:t>↓</a:t>
            </a:r>
            <a:br>
              <a:rPr lang="en-US" sz="3200" dirty="0"/>
            </a:br>
            <a:r>
              <a:rPr lang="en-US" sz="3600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LIFE</a:t>
            </a:r>
            <a:endParaRPr lang="en-US" sz="3200" u="sng" dirty="0"/>
          </a:p>
          <a:p>
            <a:r>
              <a:rPr lang="en-US" sz="3200" dirty="0"/>
              <a:t>SEXUALLY IMMORALITY</a:t>
            </a:r>
            <a:br>
              <a:rPr lang="en-US" sz="3200" dirty="0"/>
            </a:br>
            <a:r>
              <a:rPr lang="en-US" sz="3200" dirty="0"/>
              <a:t>↓</a:t>
            </a:r>
            <a:br>
              <a:rPr lang="en-US" sz="3200" dirty="0"/>
            </a:br>
            <a:r>
              <a:rPr lang="en-US" sz="3600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BODY</a:t>
            </a:r>
            <a:endParaRPr lang="en-US" sz="3200" u="sng" dirty="0"/>
          </a:p>
          <a:p>
            <a:r>
              <a:rPr lang="en-US" sz="3200" dirty="0"/>
              <a:t>SORCERY</a:t>
            </a:r>
            <a:br>
              <a:rPr lang="en-US" sz="3200" dirty="0"/>
            </a:br>
            <a:r>
              <a:rPr lang="en-US" sz="3200" dirty="0"/>
              <a:t>↓</a:t>
            </a:r>
            <a:br>
              <a:rPr lang="en-US" sz="3200" dirty="0"/>
            </a:br>
            <a:r>
              <a:rPr lang="en-US" sz="3600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MIND</a:t>
            </a:r>
            <a:endParaRPr lang="en-US" sz="3200" u="sng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5160452" y="144876"/>
            <a:ext cx="3784255" cy="58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400" b="1" kern="12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IDOLATRY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↓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VIEW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198" y="448408"/>
            <a:ext cx="34387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Prohibition for the Preservation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3522" y="5042247"/>
            <a:ext cx="223811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Exod. 20:3-5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Col. 3:5</a:t>
            </a:r>
          </a:p>
        </p:txBody>
      </p:sp>
    </p:spTree>
    <p:extLst>
      <p:ext uri="{BB962C8B-B14F-4D97-AF65-F5344CB8AC3E}">
        <p14:creationId xmlns:p14="http://schemas.microsoft.com/office/powerpoint/2010/main" val="435079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5400" dirty="0"/>
              <a:t>ALL LIARS</a:t>
            </a:r>
          </a:p>
        </p:txBody>
      </p:sp>
    </p:spTree>
    <p:extLst>
      <p:ext uri="{BB962C8B-B14F-4D97-AF65-F5344CB8AC3E}">
        <p14:creationId xmlns:p14="http://schemas.microsoft.com/office/powerpoint/2010/main" val="311417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heart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78" y="914994"/>
            <a:ext cx="3526888" cy="358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046658" y="420330"/>
            <a:ext cx="3878328" cy="4504765"/>
          </a:xfrm>
        </p:spPr>
        <p:txBody>
          <a:bodyPr/>
          <a:lstStyle/>
          <a:p>
            <a:r>
              <a:rPr lang="en-US" sz="5400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</a:rPr>
              <a:t>ALL LIARS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5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</a:rPr>
              <a:t>Matthew 15:1; Luke 6:45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428" y="914994"/>
            <a:ext cx="3661163" cy="3515439"/>
          </a:xfrm>
          <a:prstGeom prst="roundRect">
            <a:avLst>
              <a:gd name="adj" fmla="val 54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“In transgressing and lying against the LORD, And departing from our God, Speaking oppression and revolt, Conceiving and uttering from the heart words of falsehood”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(Isa.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59:13, NKJV)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166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APPLICATIONS</a:t>
            </a:r>
            <a:endParaRPr lang="en-US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/>
              <a:t>He who adds to God’s word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/>
              <a:t>He who “knows” but does not “obey”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/>
              <a:t>He who “loves God” but “hates his brother”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/>
              <a:t>He who denies the Messiah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LIARS</a:t>
            </a:r>
          </a:p>
        </p:txBody>
      </p:sp>
    </p:spTree>
    <p:extLst>
      <p:ext uri="{BB962C8B-B14F-4D97-AF65-F5344CB8AC3E}">
        <p14:creationId xmlns:p14="http://schemas.microsoft.com/office/powerpoint/2010/main" val="2301960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5400" spc="300" dirty="0"/>
              <a:t>REPENT</a:t>
            </a:r>
            <a:br>
              <a:rPr lang="en-US" dirty="0"/>
            </a:br>
            <a:r>
              <a:rPr lang="en-US" dirty="0"/>
              <a:t>Revelation 9:20, 21</a:t>
            </a:r>
          </a:p>
          <a:p>
            <a:r>
              <a:rPr lang="en-US" sz="5400" spc="300" dirty="0"/>
              <a:t>BE BAPTIZED</a:t>
            </a:r>
            <a:br>
              <a:rPr lang="en-US" dirty="0"/>
            </a:br>
            <a:r>
              <a:rPr lang="en-US" dirty="0"/>
              <a:t>Acts 2:38/Rev. 1:5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8323" y="464670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82D06"/>
                </a:solidFill>
                <a:effectLst/>
                <a:uLnTx/>
                <a:uFillTx/>
              </a:rPr>
              <a:t>AVOID</a:t>
            </a:r>
          </a:p>
        </p:txBody>
      </p:sp>
    </p:spTree>
    <p:extLst>
      <p:ext uri="{BB962C8B-B14F-4D97-AF65-F5344CB8AC3E}">
        <p14:creationId xmlns:p14="http://schemas.microsoft.com/office/powerpoint/2010/main" val="6378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6" presetClass="emph" presetSubtype="0" fill="hold" nodeType="afterEffect" p14:presetBounceEnd="71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Scale p14:bounceEnd="71000">
                                          <p:cBhvr>
                                            <p:cTn id="14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  <p:bldP spid="3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  <p:bldP spid="3" grpId="0" build="allAtOnce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206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Georgia</vt:lpstr>
      <vt:lpstr>Segoe UI</vt:lpstr>
      <vt:lpstr>Segoe UI Black</vt:lpstr>
      <vt:lpstr>Segoe UI Semibold</vt:lpstr>
      <vt:lpstr>Trebuchet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LIARS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3</cp:revision>
  <dcterms:created xsi:type="dcterms:W3CDTF">2016-11-05T17:34:13Z</dcterms:created>
  <dcterms:modified xsi:type="dcterms:W3CDTF">2016-11-12T21:14:25Z</dcterms:modified>
</cp:coreProperties>
</file>